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57" r:id="rId4"/>
    <p:sldId id="258" r:id="rId5"/>
    <p:sldId id="259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860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202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256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9858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7767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0750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9190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8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275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469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5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1554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722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1306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281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41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752A0-ED36-4E1F-B80F-7731CD462427}" type="datetimeFigureOut">
              <a:rPr lang="zh-TW" altLang="en-US" smtClean="0"/>
              <a:pPr/>
              <a:t>2024/3/18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0700E5-98E5-4293-858C-161C9622B10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5742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5536" y="2693416"/>
            <a:ext cx="7920880" cy="863012"/>
          </a:xfrm>
        </p:spPr>
        <p:txBody>
          <a:bodyPr>
            <a:no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桃園市私立艾力豪幼兒園</a:t>
            </a:r>
            <a:endParaRPr lang="zh-TW" alt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4038140"/>
            <a:ext cx="6872808" cy="1054968"/>
          </a:xfrm>
        </p:spPr>
        <p:txBody>
          <a:bodyPr>
            <a:noAutofit/>
          </a:bodyPr>
          <a:lstStyle/>
          <a:p>
            <a:r>
              <a:rPr lang="en-US" altLang="zh-TW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學年度新生抽籤作業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圖片 3" descr="C:\Users\User\Desktop\下載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836712"/>
            <a:ext cx="1728192" cy="140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副標題 2"/>
          <p:cNvSpPr txBox="1">
            <a:spLocks/>
          </p:cNvSpPr>
          <p:nvPr/>
        </p:nvSpPr>
        <p:spPr>
          <a:xfrm>
            <a:off x="4787463" y="5601898"/>
            <a:ext cx="4064496" cy="601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18</a:t>
            </a:r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AM10:00</a:t>
            </a:r>
            <a:endParaRPr lang="zh-TW" altLang="en-US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104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80" y="836712"/>
            <a:ext cx="8875815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09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99626"/>
          </a:xfrm>
        </p:spPr>
        <p:txBody>
          <a:bodyPr>
            <a:noAutofit/>
          </a:bodyPr>
          <a:lstStyle/>
          <a:p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altLang="en-US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學年度</a:t>
            </a:r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幼幼班</a:t>
            </a:r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錄取：</a:t>
            </a:r>
            <a:r>
              <a:rPr lang="en-US" altLang="zh-TW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en-US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2912" y="1844824"/>
            <a:ext cx="8103844" cy="442915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登記報名共</a:t>
            </a:r>
            <a:r>
              <a:rPr lang="en-US" altLang="zh-TW" sz="3900" b="1" u="sng" dirty="0" smtClean="0">
                <a:latin typeface="標楷體" pitchFamily="65" charset="-120"/>
                <a:ea typeface="標楷體" pitchFamily="65" charset="-120"/>
              </a:rPr>
              <a:t>34</a:t>
            </a: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dirty="0" smtClean="0"/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優先順位一：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優先順位二：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正取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優先順位三：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優先順位四：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正取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優先順位五：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25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人抽籤</a:t>
            </a:r>
            <a:endParaRPr lang="en-US" altLang="zh-TW" sz="32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          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正取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),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其餘為備取生。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altLang="en-US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學年度</a:t>
            </a:r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小班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錄取：</a:t>
            </a:r>
            <a:r>
              <a:rPr lang="en-US" altLang="zh-TW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925257"/>
            <a:ext cx="8472518" cy="471490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登記報名共</a:t>
            </a:r>
            <a:r>
              <a:rPr lang="en-US" altLang="zh-TW" sz="3800" b="1" u="sng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3800" b="1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/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優先順位一：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優先順位二：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正取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優先順位三：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優先順位四：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正取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優先順位五：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21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人抽籤</a:t>
            </a:r>
            <a:endParaRPr lang="en-US" altLang="zh-TW" sz="3800" dirty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800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順位已滿錄取人數，皆為備取生。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            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500198"/>
          </a:xfrm>
        </p:spPr>
        <p:txBody>
          <a:bodyPr>
            <a:normAutofit/>
          </a:bodyPr>
          <a:lstStyle/>
          <a:p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altLang="en-US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學年度</a:t>
            </a:r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dirty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中</a:t>
            </a:r>
            <a:r>
              <a:rPr lang="zh-TW" altLang="en-US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4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錄取：</a:t>
            </a:r>
            <a:r>
              <a:rPr lang="en-US" altLang="zh-TW" sz="4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4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2901" y="1857364"/>
            <a:ext cx="7643866" cy="436569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登記報名共</a:t>
            </a:r>
            <a:r>
              <a:rPr lang="en-US" altLang="zh-TW" sz="3900" b="1" u="sng" dirty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3900" b="1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b="1" dirty="0" smtClean="0"/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優先順位一：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優先順位二：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優先順位三：</a:t>
            </a:r>
            <a:r>
              <a:rPr lang="en-US" altLang="zh-TW" sz="3800" dirty="0" smtClean="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優先順位四：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優先順位五：</a:t>
            </a:r>
            <a:r>
              <a:rPr lang="en-US" altLang="zh-TW" sz="38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800" dirty="0" smtClean="0">
                <a:latin typeface="標楷體" pitchFamily="65" charset="-120"/>
                <a:ea typeface="標楷體" pitchFamily="65" charset="-120"/>
              </a:rPr>
              <a:t>人</a:t>
            </a:r>
            <a:endParaRPr lang="en-US" altLang="zh-TW" sz="3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algn="ctr">
              <a:buNone/>
            </a:pPr>
            <a:r>
              <a:rPr lang="zh-TW" altLang="en-US" sz="4700" dirty="0" smtClean="0">
                <a:latin typeface="標楷體" pitchFamily="65" charset="-120"/>
                <a:ea typeface="標楷體" pitchFamily="65" charset="-120"/>
              </a:rPr>
              <a:t>皆</a:t>
            </a:r>
            <a:r>
              <a:rPr lang="zh-TW" altLang="en-US" sz="4700" dirty="0" smtClean="0">
                <a:latin typeface="標楷體" pitchFamily="65" charset="-120"/>
                <a:ea typeface="標楷體" pitchFamily="65" charset="-120"/>
              </a:rPr>
              <a:t>為備取</a:t>
            </a:r>
            <a:r>
              <a:rPr lang="zh-TW" altLang="en-US" sz="4700" dirty="0" smtClean="0">
                <a:latin typeface="標楷體" pitchFamily="65" charset="-120"/>
                <a:ea typeface="標楷體" pitchFamily="65" charset="-120"/>
              </a:rPr>
              <a:t>生</a:t>
            </a:r>
            <a:endParaRPr lang="en-US" altLang="zh-TW" sz="47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3" y="908720"/>
            <a:ext cx="3384376" cy="1091208"/>
          </a:xfrm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錄取名單</a:t>
            </a:r>
            <a:endParaRPr lang="zh-TW" altLang="en-US" sz="44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2492896"/>
            <a:ext cx="8676456" cy="3312368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公告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113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日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PM3:00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前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公告網址：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『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桃園市私立艾力豪幼兒園</a:t>
            </a:r>
            <a:r>
              <a:rPr lang="en-US" altLang="zh-TW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』</a:t>
            </a:r>
            <a:r>
              <a:rPr lang="zh-TW" altLang="en-US" sz="3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官網</a:t>
            </a:r>
            <a:endParaRPr lang="en-US" altLang="zh-TW" sz="320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3200" u="sng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https://alice-hall.topschool.tw/Home/Main</a:t>
            </a:r>
          </a:p>
        </p:txBody>
      </p:sp>
    </p:spTree>
    <p:extLst>
      <p:ext uri="{BB962C8B-B14F-4D97-AF65-F5344CB8AC3E}">
        <p14:creationId xmlns:p14="http://schemas.microsoft.com/office/powerpoint/2010/main" val="312623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347713" cy="94719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112568"/>
          </a:xfrm>
        </p:spPr>
        <p:txBody>
          <a:bodyPr>
            <a:noAutofit/>
          </a:bodyPr>
          <a:lstStyle/>
          <a:p>
            <a:pPr algn="just">
              <a:lnSpc>
                <a:spcPts val="4000"/>
              </a:lnSpc>
            </a:pPr>
            <a:r>
              <a:rPr lang="zh-TW" altLang="en-US" sz="2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正取生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資格得保留至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日下午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時止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，逾期未報到或未完成報到程序，視為放棄錄取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資格，需至園內填寫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放棄錄取同意書</a:t>
            </a:r>
            <a:r>
              <a:rPr lang="en-US" altLang="zh-TW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，感謝家長的配合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4000"/>
              </a:lnSpc>
            </a:pP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若有正取生未完成報到程序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，會依序</a:t>
            </a:r>
            <a:r>
              <a:rPr lang="zh-TW" altLang="en-US" sz="2400" b="1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通知備取生</a:t>
            </a:r>
            <a:r>
              <a:rPr lang="zh-TW" altLang="en-US" sz="24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報到。</a:t>
            </a:r>
            <a:endParaRPr lang="en-US" altLang="zh-TW" sz="2400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4000"/>
              </a:lnSpc>
            </a:pPr>
            <a:r>
              <a:rPr lang="zh-TW" altLang="en-US" sz="2400" b="1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備取</a:t>
            </a:r>
            <a:r>
              <a:rPr lang="zh-TW" altLang="en-US" sz="24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資格得保留至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31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日下午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時止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；逾保留期限或無備取名額可備取時，若仍有缺額，則由本園自行辦理招生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4000"/>
              </a:lnSpc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報到資料：</a:t>
            </a:r>
            <a:r>
              <a:rPr lang="zh-TW" altLang="en-US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兒童健康手冊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戶口名簿或戶籍謄本影本</a:t>
            </a:r>
            <a:endParaRPr lang="en-US" altLang="zh-TW" sz="2400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ts val="4000"/>
              </a:lnSpc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學年度開學日期：</a:t>
            </a:r>
            <a:r>
              <a:rPr lang="en-US" altLang="zh-TW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113</a:t>
            </a:r>
            <a:r>
              <a:rPr lang="zh-TW" altLang="en-US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u="sng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0107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</TotalTime>
  <Words>354</Words>
  <Application>Microsoft Office PowerPoint</Application>
  <PresentationFormat>如螢幕大小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標楷體</vt:lpstr>
      <vt:lpstr>Arial</vt:lpstr>
      <vt:lpstr>Trebuchet MS</vt:lpstr>
      <vt:lpstr>Wingdings 3</vt:lpstr>
      <vt:lpstr>多面向</vt:lpstr>
      <vt:lpstr>桃園市私立艾力豪幼兒園</vt:lpstr>
      <vt:lpstr>PowerPoint 簡報</vt:lpstr>
      <vt:lpstr>113學年度-幼幼班 錄取：16人 </vt:lpstr>
      <vt:lpstr>113學年度-小班 錄取：10人</vt:lpstr>
      <vt:lpstr>113學年度-中班 錄取：0人</vt:lpstr>
      <vt:lpstr>錄取名單</vt:lpstr>
      <vt:lpstr>注意事項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113學年度-幼幼班 錄取：16人 </dc:title>
  <dc:creator>User</dc:creator>
  <cp:lastModifiedBy>User</cp:lastModifiedBy>
  <cp:revision>16</cp:revision>
  <dcterms:created xsi:type="dcterms:W3CDTF">2024-03-15T03:39:53Z</dcterms:created>
  <dcterms:modified xsi:type="dcterms:W3CDTF">2024-03-18T01:53:43Z</dcterms:modified>
</cp:coreProperties>
</file>